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97" r:id="rId17"/>
    <p:sldId id="288" r:id="rId18"/>
    <p:sldId id="290" r:id="rId19"/>
    <p:sldId id="293" r:id="rId20"/>
    <p:sldId id="326" r:id="rId21"/>
    <p:sldId id="325" r:id="rId22"/>
    <p:sldId id="319" r:id="rId23"/>
    <p:sldId id="320" r:id="rId24"/>
    <p:sldId id="321" r:id="rId25"/>
    <p:sldId id="322" r:id="rId26"/>
    <p:sldId id="323" r:id="rId27"/>
    <p:sldId id="324" r:id="rId28"/>
    <p:sldId id="333" r:id="rId29"/>
    <p:sldId id="295" r:id="rId30"/>
    <p:sldId id="328" r:id="rId31"/>
    <p:sldId id="335" r:id="rId32"/>
    <p:sldId id="327" r:id="rId33"/>
    <p:sldId id="330" r:id="rId34"/>
    <p:sldId id="336" r:id="rId35"/>
    <p:sldId id="296" r:id="rId36"/>
    <p:sldId id="305" r:id="rId37"/>
    <p:sldId id="331" r:id="rId38"/>
    <p:sldId id="307" r:id="rId39"/>
    <p:sldId id="332" r:id="rId40"/>
    <p:sldId id="337" r:id="rId41"/>
    <p:sldId id="314" r:id="rId42"/>
    <p:sldId id="280" r:id="rId43"/>
    <p:sldId id="283" r:id="rId44"/>
    <p:sldId id="274" r:id="rId45"/>
    <p:sldId id="275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54434" autoAdjust="0"/>
  </p:normalViewPr>
  <p:slideViewPr>
    <p:cSldViewPr>
      <p:cViewPr>
        <p:scale>
          <a:sx n="50" d="100"/>
          <a:sy n="50" d="100"/>
        </p:scale>
        <p:origin x="-21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78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3 - </a:t>
            </a:r>
            <a:r>
              <a:rPr lang="en-GB" dirty="0" err="1" smtClean="0"/>
              <a:t>UoW</a:t>
            </a:r>
            <a:r>
              <a:rPr lang="en-GB" dirty="0" smtClean="0"/>
              <a:t>.. KISS!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looks different - just simple </a:t>
            </a:r>
            <a:r>
              <a:rPr lang="en-GB" dirty="0" err="1" smtClean="0"/>
              <a:t>dataannotations</a:t>
            </a:r>
            <a:r>
              <a:rPr lang="en-GB" dirty="0" smtClean="0"/>
              <a:t> here!</a:t>
            </a:r>
          </a:p>
          <a:p>
            <a:endParaRPr lang="en-GB" dirty="0" smtClean="0"/>
          </a:p>
          <a:p>
            <a:r>
              <a:rPr lang="en-GB" dirty="0" smtClean="0"/>
              <a:t>Service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ahh</a:t>
            </a:r>
            <a:r>
              <a:rPr lang="en-GB" dirty="0" smtClean="0"/>
              <a:t> - using object composition to help</a:t>
            </a:r>
          </a:p>
          <a:p>
            <a:r>
              <a:rPr lang="en-GB" dirty="0" smtClean="0"/>
              <a:t>	so.. validation handled by the service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Tests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xunit</a:t>
            </a:r>
            <a:endParaRPr lang="en-GB" dirty="0" smtClean="0"/>
          </a:p>
          <a:p>
            <a:r>
              <a:rPr lang="en-GB" dirty="0" smtClean="0"/>
              <a:t>	4 - tests from the users point of view </a:t>
            </a:r>
            <a:r>
              <a:rPr lang="en-GB" dirty="0" err="1" smtClean="0"/>
              <a:t>ie</a:t>
            </a:r>
            <a:r>
              <a:rPr lang="en-GB" dirty="0" smtClean="0"/>
              <a:t> behaviour of system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	5 - integration tests are awesome</a:t>
            </a:r>
          </a:p>
          <a:p>
            <a:endParaRPr lang="en-GB" dirty="0" smtClean="0"/>
          </a:p>
          <a:p>
            <a:r>
              <a:rPr lang="en-GB" dirty="0" smtClean="0"/>
              <a:t>Console app</a:t>
            </a:r>
          </a:p>
          <a:p>
            <a:r>
              <a:rPr lang="en-GB" dirty="0" smtClean="0"/>
              <a:t>	validation is in service - can call my </a:t>
            </a:r>
            <a:r>
              <a:rPr lang="en-GB" dirty="0" err="1" smtClean="0"/>
              <a:t>api</a:t>
            </a:r>
            <a:r>
              <a:rPr lang="en-GB" dirty="0" smtClean="0"/>
              <a:t> to insert</a:t>
            </a:r>
          </a:p>
          <a:p>
            <a:r>
              <a:rPr lang="en-GB" dirty="0" smtClean="0"/>
              <a:t>	</a:t>
            </a:r>
          </a:p>
          <a:p>
            <a:r>
              <a:rPr lang="en-GB" dirty="0" smtClean="0"/>
              <a:t>Shiny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EnumDropdown</a:t>
            </a:r>
            <a:r>
              <a:rPr lang="en-GB" smtClean="0"/>
              <a:t> helper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blind man goes into a supermarket, picks his dog up, and swings it around his head. A passer by exclaims "What are you doing"????? The blind man says: Just looking around...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</a:t>
            </a:r>
            <a:r>
              <a:rPr lang="en-GB" baseline="0" dirty="0" err="1" smtClean="0"/>
              <a:t>comand</a:t>
            </a:r>
            <a:r>
              <a:rPr lang="en-GB" baseline="0" dirty="0" smtClean="0"/>
              <a:t> 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</a:t>
            </a:r>
            <a:r>
              <a:rPr lang="en-GB" dirty="0" err="1" smtClean="0"/>
              <a:t>explicity</a:t>
            </a:r>
            <a:r>
              <a:rPr lang="en-GB" dirty="0" smtClean="0"/>
              <a:t>,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GetOrdersByCustomer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</a:p>
          <a:p>
            <a:r>
              <a:rPr lang="en-GB" dirty="0" smtClean="0"/>
              <a:t>Why do I need </a:t>
            </a:r>
            <a:r>
              <a:rPr lang="en-GB" dirty="0" err="1" smtClean="0"/>
              <a:t>IRepository</a:t>
            </a:r>
            <a:r>
              <a:rPr lang="en-GB" dirty="0" smtClean="0"/>
              <a:t>&lt;T&gt;?</a:t>
            </a:r>
          </a:p>
          <a:p>
            <a:r>
              <a:rPr lang="en-GB" dirty="0" smtClean="0"/>
              <a:t>Broken encapsulation – controller too fat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part 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easier for larger 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guidedogs.org.uk/media/3305919/fully-trained-d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7240"/>
            <a:ext cx="5328592" cy="600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6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8260"/>
            <a:ext cx="5540444" cy="484790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Explore or code every day on something fun?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(comments &amp;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1683</Words>
  <Application>Microsoft Office PowerPoint</Application>
  <PresentationFormat>On-screen Show (4:3)</PresentationFormat>
  <Paragraphs>384</Paragraphs>
  <Slides>47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Tip 6 – 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171</cp:revision>
  <dcterms:created xsi:type="dcterms:W3CDTF">2014-05-11T11:41:30Z</dcterms:created>
  <dcterms:modified xsi:type="dcterms:W3CDTF">2014-05-15T07:03:26Z</dcterms:modified>
</cp:coreProperties>
</file>